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4C71EC6-210F-42DE-9C53-41977AD35B3D}" type="datetimeFigureOut">
              <a:rPr lang="ru-RU" smtClean="0"/>
              <a:t>10.10.2020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10.10.2020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064896" cy="1143000"/>
          </a:xfrm>
        </p:spPr>
        <p:txBody>
          <a:bodyPr>
            <a:noAutofit/>
          </a:bodyPr>
          <a:lstStyle/>
          <a:p>
            <a:pPr algn="ctr"/>
            <a:r>
              <a:rPr lang="kk-KZ" sz="4800" b="1" dirty="0" smtClean="0"/>
              <a:t>Уәждеме және атау теориясы. Ерекшелігі</a:t>
            </a:r>
            <a:r>
              <a:rPr lang="kk-KZ" sz="4800" b="1" dirty="0"/>
              <a:t>, байланысы.</a:t>
            </a:r>
            <a:endParaRPr lang="ru-RU" sz="48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283968" y="4869160"/>
            <a:ext cx="37834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 smtClean="0"/>
              <a:t>Орынаған: </a:t>
            </a:r>
            <a:r>
              <a:rPr lang="kk-KZ" dirty="0" smtClean="0"/>
              <a:t>Кенжесары Ақерке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9145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166843"/>
            <a:ext cx="792088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О. И.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Блинованың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пікірінше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тілдегі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уәждеме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құбылысы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ХХ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ғасырдың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70-ші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жылдары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зерттеле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бастады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Томск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лингвистикалық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мектебінің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өкілдері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(М. Н.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Янценецкая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О.И.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Блинова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Н. Д.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Голев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В. Г.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Наумов, А. Н. Ростова, Т. А.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Демешкина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т. б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.)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уәждеме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ұғымын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қалыптастырып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пәнін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нысанын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әдістемелік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терминологиялық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ғылыми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тәжірибеге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уәждеме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уәж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белгілері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түрлері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терминдерін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енгізген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3233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836712"/>
            <a:ext cx="7776864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Номинациялану</a:t>
            </a:r>
            <a:r>
              <a:rPr lang="ru-RU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жаңа</a:t>
            </a:r>
            <a:r>
              <a:rPr lang="ru-RU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номинативті</a:t>
            </a:r>
            <a:r>
              <a:rPr lang="ru-RU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белгіні</a:t>
            </a:r>
            <a:r>
              <a:rPr lang="ru-RU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құру</a:t>
            </a:r>
            <a:r>
              <a:rPr lang="ru-RU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міндетті</a:t>
            </a:r>
            <a:r>
              <a:rPr lang="ru-RU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түрде</a:t>
            </a:r>
            <a:r>
              <a:rPr lang="ru-RU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бірнеше</a:t>
            </a:r>
            <a:r>
              <a:rPr lang="ru-RU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кезеңнен</a:t>
            </a:r>
            <a:r>
              <a:rPr lang="ru-RU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өтеді</a:t>
            </a:r>
            <a:r>
              <a:rPr lang="ru-RU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(М. Н. </a:t>
            </a:r>
            <a:r>
              <a:rPr lang="ru-RU" sz="2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Янценецкая</a:t>
            </a:r>
            <a:r>
              <a:rPr lang="ru-RU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): </a:t>
            </a:r>
            <a:endParaRPr lang="ru-RU" sz="2800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0 - </a:t>
            </a:r>
            <a:r>
              <a:rPr lang="ru-RU" sz="28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мазмұнды</a:t>
            </a:r>
            <a:r>
              <a:rPr lang="ru-RU" sz="28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дайындау</a:t>
            </a:r>
            <a:r>
              <a:rPr lang="ru-RU" sz="28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sz="2800" b="1" i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1- </a:t>
            </a:r>
            <a:r>
              <a:rPr lang="ru-RU" sz="2800" b="1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уәжділік</a:t>
            </a:r>
            <a:r>
              <a:rPr lang="ru-RU" sz="28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белгіні</a:t>
            </a:r>
            <a:r>
              <a:rPr lang="ru-RU" sz="28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8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sz="28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жаңа</a:t>
            </a:r>
            <a:r>
              <a:rPr lang="ru-RU" sz="28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бірлікті</a:t>
            </a:r>
            <a:r>
              <a:rPr lang="ru-RU" sz="28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енгізуге</a:t>
            </a:r>
            <a:r>
              <a:rPr lang="ru-RU" sz="28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қабілетті</a:t>
            </a:r>
            <a:r>
              <a:rPr lang="ru-RU" sz="28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формасын</a:t>
            </a:r>
            <a:r>
              <a:rPr lang="ru-RU" sz="28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тіл</a:t>
            </a:r>
            <a:r>
              <a:rPr lang="ru-RU" sz="28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жүйесінен</a:t>
            </a:r>
            <a:r>
              <a:rPr lang="ru-RU" sz="28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табу </a:t>
            </a:r>
            <a:r>
              <a:rPr lang="ru-RU" sz="2800" b="1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тиісті</a:t>
            </a:r>
            <a:r>
              <a:rPr lang="ru-RU" sz="28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ru-RU" sz="28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2-туынды </a:t>
            </a:r>
            <a:r>
              <a:rPr lang="ru-RU" sz="28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сөздің</a:t>
            </a:r>
            <a:r>
              <a:rPr lang="ru-RU" sz="28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ерекшелігін</a:t>
            </a:r>
            <a:r>
              <a:rPr lang="ru-RU" sz="28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баса </a:t>
            </a:r>
            <a:r>
              <a:rPr lang="ru-RU" sz="28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көрсететін</a:t>
            </a:r>
            <a:r>
              <a:rPr lang="ru-RU" sz="28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жіктеу</a:t>
            </a:r>
            <a:r>
              <a:rPr lang="ru-RU" sz="28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мағынасын</a:t>
            </a:r>
            <a:r>
              <a:rPr lang="ru-RU" sz="28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таңдау</a:t>
            </a:r>
            <a:r>
              <a:rPr lang="ru-RU" sz="28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ru-RU" sz="28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3-тұтас </a:t>
            </a:r>
            <a:r>
              <a:rPr lang="ru-RU" sz="28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лексикалық</a:t>
            </a:r>
            <a:r>
              <a:rPr lang="ru-RU" sz="28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жүйені</a:t>
            </a:r>
            <a:r>
              <a:rPr lang="ru-RU" sz="28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құру</a:t>
            </a:r>
            <a:r>
              <a:rPr lang="ru-RU" sz="28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8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қалпына</a:t>
            </a:r>
            <a:r>
              <a:rPr lang="ru-RU" sz="28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келтіру</a:t>
            </a:r>
            <a:r>
              <a:rPr lang="ru-RU" sz="28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kk-KZ" sz="2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5163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166843"/>
            <a:ext cx="741682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Уәждеме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тілде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сөйлейтін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адамдар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арасыдағы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атау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процесінің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негізі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танымдық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іс-әрекеттің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олардың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менталитеті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сөйлеу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қабілетінің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көрінісі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тілдің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диалектілері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социолекттері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сияқты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әр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түрлі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тілдерде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сол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заттың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атауы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әр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түрлі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Уәждеме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бастапқы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туынды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атауды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сипаттайды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бірақ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тілдің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қызмет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етуінің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әртүрлі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тарихи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кезеңдерінде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әр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түрлі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жүзеге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асырылады.Атау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жасалауы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сөздің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уәждеме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ерекшелігіне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негізделген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02958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99592" y="1997839"/>
            <a:ext cx="777686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  Сөздің уәждік белгілері атау процесінің негізгі көрсеткіші ретінде қолданылады,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уәждік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белгі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тіл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тасмалдаушылардың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күнделікті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қызметінің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аспектісінің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байланысын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көрсетеді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9713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980728"/>
            <a:ext cx="799288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Зерттеушілердің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кейбірі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атау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уәжін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сол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атаудың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негізі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табылатын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заттың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ерекше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белгісі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көрсетсе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екіншілері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белгілеп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отырған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заттың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елеулі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елеусіз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белгілерінің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өзі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мотив бола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қағиданы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құптайды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95558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996952"/>
            <a:ext cx="7024744" cy="1143000"/>
          </a:xfrm>
        </p:spPr>
        <p:txBody>
          <a:bodyPr>
            <a:noAutofit/>
          </a:bodyPr>
          <a:lstStyle/>
          <a:p>
            <a:pPr algn="ctr"/>
            <a:r>
              <a:rPr lang="kk-KZ" sz="7200" dirty="0" smtClean="0"/>
              <a:t>Назарыңызға рақмет!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3808761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53</TotalTime>
  <Words>272</Words>
  <Application>Microsoft Office PowerPoint</Application>
  <PresentationFormat>Экран (4:3)</PresentationFormat>
  <Paragraphs>13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Остин</vt:lpstr>
      <vt:lpstr>Уәждеме және атау теориясы. Ерекшелігі, байланысы.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Назарыңызға рақмет!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Уәждеме және атау теориясы. Ерекшелігі, байланысы.</dc:title>
  <dc:creator>777</dc:creator>
  <cp:lastModifiedBy>777</cp:lastModifiedBy>
  <cp:revision>6</cp:revision>
  <dcterms:created xsi:type="dcterms:W3CDTF">2020-10-10T13:20:58Z</dcterms:created>
  <dcterms:modified xsi:type="dcterms:W3CDTF">2020-10-10T14:40:41Z</dcterms:modified>
</cp:coreProperties>
</file>